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66" r:id="rId9"/>
    <p:sldId id="264" r:id="rId10"/>
    <p:sldId id="268" r:id="rId11"/>
    <p:sldId id="267" r:id="rId12"/>
    <p:sldId id="271" r:id="rId13"/>
    <p:sldId id="270" r:id="rId14"/>
    <p:sldId id="272" r:id="rId15"/>
    <p:sldId id="275" r:id="rId16"/>
    <p:sldId id="273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8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751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257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511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5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264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863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74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895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0003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329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386A36-CF26-4182-94F8-049A2839502F}" type="datetimeFigureOut">
              <a:rPr lang="uk-UA" smtClean="0"/>
              <a:t>27.02.2023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7BDAAC-4F2E-4928-8177-02689B2C5F4F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53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00EE5-5954-16FF-C583-65CF0664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3D films quality estimation</a:t>
            </a:r>
            <a:endParaRPr lang="uk-UA" sz="72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FBCA4187-229F-E411-60C5-623AFDA34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Shevchenko Maksym, AI-2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8155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6690A-A0D4-D305-7DEF-88126B87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distortions analysis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Scale mismatch</a:t>
            </a:r>
            <a:endParaRPr lang="uk-UA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15ACB2-50DE-A1C0-5DA1-5EA027030D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75" y="1772871"/>
            <a:ext cx="8003850" cy="45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0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1A6B2-1E7E-02BD-59D3-7D1AA76C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mismatch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Geometric distortions analysis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E99E9AF-6BC6-67DD-AEA5-5C718A5B7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1780" y="3187079"/>
            <a:ext cx="1361834" cy="1531875"/>
          </a:xfrm>
        </p:spPr>
        <p:txBody>
          <a:bodyPr/>
          <a:lstStyle/>
          <a:p>
            <a:r>
              <a:rPr lang="en-US" b="1" dirty="0"/>
              <a:t>RANSAC</a:t>
            </a:r>
          </a:p>
          <a:p>
            <a:r>
              <a:rPr lang="en-US" b="1" dirty="0" err="1"/>
              <a:t>RAN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b="1" dirty="0" err="1"/>
              <a:t>SA</a:t>
            </a:r>
            <a:r>
              <a:rPr lang="en-US" dirty="0" err="1"/>
              <a:t>mple</a:t>
            </a:r>
            <a:r>
              <a:rPr lang="en-US" dirty="0"/>
              <a:t> </a:t>
            </a:r>
            <a:r>
              <a:rPr lang="en-US" b="1" dirty="0"/>
              <a:t>C</a:t>
            </a:r>
            <a:r>
              <a:rPr lang="en-US" dirty="0"/>
              <a:t>onsensus</a:t>
            </a:r>
          </a:p>
          <a:p>
            <a:endParaRPr lang="uk-U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F23E59-035A-92E0-0E67-379441F3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74" y="1793289"/>
            <a:ext cx="8009785" cy="451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9CCD8650-4F9B-BFCA-6085-B8097EF12262}"/>
              </a:ext>
            </a:extLst>
          </p:cNvPr>
          <p:cNvSpPr/>
          <p:nvPr/>
        </p:nvSpPr>
        <p:spPr>
          <a:xfrm>
            <a:off x="9761881" y="2987809"/>
            <a:ext cx="1361834" cy="17311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081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1174F4AD-86D5-AB4B-C2EA-1ACC8BE4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1" y="638175"/>
            <a:ext cx="1076325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25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CAA8C2C-BD7C-4E5B-C7D6-48B6C8C8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3" y="648072"/>
            <a:ext cx="10690365" cy="56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4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12EAE-763F-C0BF-225A-D599318B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mismatch</a:t>
            </a:r>
            <a:endParaRPr lang="uk-UA" dirty="0"/>
          </a:p>
        </p:txBody>
      </p:sp>
      <p:pic>
        <p:nvPicPr>
          <p:cNvPr id="12290" name="Picture 2" descr="Preview">
            <a:extLst>
              <a:ext uri="{FF2B5EF4-FFF2-40B4-BE49-F238E27FC236}">
                <a16:creationId xmlns:a16="http://schemas.microsoft.com/office/drawing/2014/main" id="{D29A675E-C543-9A09-ECA5-54E961FE45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4" y="1546422"/>
            <a:ext cx="8011551" cy="50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2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E07F9-70E8-FD87-C1A4-031B9A7C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Sharpness mismatch</a:t>
            </a:r>
            <a:endParaRPr lang="uk-UA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021CBC9-9E17-8C8C-593C-B83E0373FE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23" y="2095131"/>
            <a:ext cx="8948914" cy="372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03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CD2CA2-6201-7B6C-EC63-92818DD7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shift</a:t>
            </a:r>
            <a:endParaRPr lang="uk-UA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48078ED-E12E-EC04-3897-8638440CBD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182" y="1790625"/>
            <a:ext cx="7956595" cy="450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2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91C89-CB4F-8650-850C-84B5FAA9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distortions</a:t>
            </a:r>
            <a:endParaRPr lang="uk-UA" dirty="0"/>
          </a:p>
        </p:txBody>
      </p:sp>
      <p:pic>
        <p:nvPicPr>
          <p:cNvPr id="14338" name="Picture 2" descr="Example">
            <a:extLst>
              <a:ext uri="{FF2B5EF4-FFF2-40B4-BE49-F238E27FC236}">
                <a16:creationId xmlns:a16="http://schemas.microsoft.com/office/drawing/2014/main" id="{E9359E2A-C1C2-436D-2F0F-F9399C2E19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35" y="1763990"/>
            <a:ext cx="7003636" cy="457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1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5098E-79E1-D2B5-FA57-1290BD45B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Thanks for your attention!</a:t>
            </a:r>
            <a:endParaRPr lang="uk-UA" sz="72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42BE5AE-F978-D66D-9905-E52A185AA5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02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F2893-06AC-3009-C23B-DC6FD3D1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B9D0D20-A0AE-62FB-EA57-F7040757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26798" cy="402336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Three-dimensional </a:t>
            </a:r>
            <a:r>
              <a:rPr lang="en-US" b="1" dirty="0"/>
              <a:t>3D films </a:t>
            </a:r>
            <a:r>
              <a:rPr lang="en-US" dirty="0"/>
              <a:t>are motion pictures made to give an illusion of three-dimensional solidity, usually with the help of special glasses worn by viewers.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3DTV could provide sense of presence, however it has severe problem of causing visual fatigue by various reasons besides the compression impairment: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misalignment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color imbalance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asynchronization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etc.</a:t>
            </a:r>
          </a:p>
          <a:p>
            <a:endParaRPr lang="uk-UA" dirty="0"/>
          </a:p>
        </p:txBody>
      </p:sp>
      <p:pic>
        <p:nvPicPr>
          <p:cNvPr id="1026" name="Picture 2" descr="Reviews | Not a Movie Snob - 3D Movies: History, Relevance and Value |  Calgary Movies">
            <a:extLst>
              <a:ext uri="{FF2B5EF4-FFF2-40B4-BE49-F238E27FC236}">
                <a16:creationId xmlns:a16="http://schemas.microsoft.com/office/drawing/2014/main" id="{9C0E070F-1BEC-99AD-F3BB-6F887148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15" y="1763279"/>
            <a:ext cx="4174354" cy="41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6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A3BBC-1B55-2A4B-779A-95538850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A2C488D-0D4B-25C5-EFBF-C2D4AA34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104" y="2298495"/>
            <a:ext cx="7318751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 err="1"/>
              <a:t>W.A.Ijsselsteijn</a:t>
            </a:r>
            <a:r>
              <a:rPr lang="en-US" dirty="0"/>
              <a:t>, H.de Ridder, </a:t>
            </a:r>
            <a:r>
              <a:rPr lang="en-US" dirty="0" err="1"/>
              <a:t>J.Vliegen</a:t>
            </a:r>
            <a:r>
              <a:rPr lang="en-US" dirty="0"/>
              <a:t>, “Subjective Evaluation of Stereoscopic Images: Effects of Camera Parameters and Display Duration,” IEEE Transaction on CSVT, Vol.10, No.2 (2000)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“3DC Safety Guidelines for Popularization of Human-friendly 3D,” 3D Consortium (2006)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Y. </a:t>
            </a:r>
            <a:r>
              <a:rPr lang="en-US" dirty="0" err="1"/>
              <a:t>Nojiri</a:t>
            </a:r>
            <a:r>
              <a:rPr lang="en-US" dirty="0"/>
              <a:t>, </a:t>
            </a:r>
            <a:r>
              <a:rPr lang="en-US" dirty="0" err="1"/>
              <a:t>H.Yamanoue</a:t>
            </a:r>
            <a:r>
              <a:rPr lang="en-US" dirty="0"/>
              <a:t>, </a:t>
            </a:r>
            <a:r>
              <a:rPr lang="en-US" dirty="0" err="1"/>
              <a:t>S.Ide</a:t>
            </a:r>
            <a:r>
              <a:rPr lang="en-US" dirty="0"/>
              <a:t>, </a:t>
            </a:r>
            <a:r>
              <a:rPr lang="en-US" dirty="0" err="1"/>
              <a:t>S.Yano</a:t>
            </a:r>
            <a:r>
              <a:rPr lang="en-US" dirty="0"/>
              <a:t>, </a:t>
            </a:r>
            <a:r>
              <a:rPr lang="en-US" dirty="0" err="1"/>
              <a:t>F.Okano</a:t>
            </a:r>
            <a:r>
              <a:rPr lang="en-US" dirty="0"/>
              <a:t>, “Parallax Distribution and Visual Comfort on Stereoscopic HDTV,” IEIC Technical Report, Vol.102, No.224 (2002)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9148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4F3DF-00D8-0EAE-D4D8-2A12993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metrics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4D33C41-4EF7-3D95-2A30-DCC2F640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146" y="1837515"/>
            <a:ext cx="433585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Horizontal disparity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Vertical disparity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Scale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Rotation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Color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Sharpness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Stereo window violation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Crosstalk noticeability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Depth continuity</a:t>
            </a:r>
            <a:endParaRPr lang="uk-UA" dirty="0"/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53662AEC-A3D7-E18E-96C3-129C6AB9A04F}"/>
              </a:ext>
            </a:extLst>
          </p:cNvPr>
          <p:cNvSpPr txBox="1">
            <a:spLocks/>
          </p:cNvSpPr>
          <p:nvPr/>
        </p:nvSpPr>
        <p:spPr>
          <a:xfrm>
            <a:off x="6363218" y="1837515"/>
            <a:ext cx="433585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Cardboard effect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Edge-sharpness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Channel mismatch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Temporal asynchrony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Stuck-to-background objects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Classification by production type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Comparison with the 2D version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Perspective distortions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Converged axes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785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86FC3-2AA3-A466-A2CA-90292C6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disparity.</a:t>
            </a:r>
            <a:br>
              <a:rPr lang="en-US" dirty="0"/>
            </a:br>
            <a:r>
              <a:rPr lang="en-US" dirty="0"/>
              <a:t>Parallax range estimation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797EB43-73CE-3AF5-03C1-B19542B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mo"/>
              </a:rPr>
              <a:t>The parallax in 3D video is defined as the offset of a pixel in the right view relative to its position in the left view. Commonly denoted as a percentage of screen width.</a:t>
            </a:r>
            <a:endParaRPr lang="uk-UA" b="0" i="0" dirty="0">
              <a:solidFill>
                <a:srgbClr val="222222"/>
              </a:solidFill>
              <a:effectLst/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endParaRPr lang="uk-UA" dirty="0">
              <a:solidFill>
                <a:srgbClr val="222222"/>
              </a:solidFill>
              <a:latin typeface="Arimo"/>
            </a:endParaRPr>
          </a:p>
          <a:p>
            <a:r>
              <a:rPr lang="en-US" dirty="0">
                <a:solidFill>
                  <a:srgbClr val="222222"/>
                </a:solidFill>
                <a:latin typeface="Arimo"/>
              </a:rPr>
              <a:t>      Positive			            Negative			More than infinity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23900C-07CB-E3AD-6CFD-178DAAAD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8" y="2739919"/>
            <a:ext cx="3506425" cy="1734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B2EBE7-E3B1-1ACD-7A53-D32D3861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59" y="2739919"/>
            <a:ext cx="3316760" cy="19365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E5FAA3-0B5F-9D54-C94B-700F066E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71" y="2739919"/>
            <a:ext cx="2873459" cy="18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59589-82B6-345E-AA5B-6CEA4D53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disparity.</a:t>
            </a:r>
            <a:br>
              <a:rPr lang="en-US" dirty="0"/>
            </a:br>
            <a:r>
              <a:rPr lang="en-US" dirty="0"/>
              <a:t>Parallax range estimation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30717A9-8CFB-DFF4-4711-9D5ABAE4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722" y="2289618"/>
            <a:ext cx="6537516" cy="402336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/>
              <a:t>A stereo matching algorithm is used to determine disparity between left and right views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A histogram of lengths of matching vectors is computed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The histogram is cut off at the ends to eliminate outliers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715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72E74-6CC2-BFFC-9FB4-01B44C5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83" y="329723"/>
            <a:ext cx="10385634" cy="5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7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CF9997-DBDB-89CC-E1B2-512EDAF0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89" y="221700"/>
            <a:ext cx="10336022" cy="6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F3500-3939-E79C-DB43-5E54132F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distortions analysis</a:t>
            </a:r>
            <a:r>
              <a:rPr lang="uk-UA" dirty="0"/>
              <a:t>.</a:t>
            </a:r>
            <a:br>
              <a:rPr lang="uk-UA" dirty="0"/>
            </a:br>
            <a:r>
              <a:rPr lang="en-US" dirty="0"/>
              <a:t>Rotation mismatch</a:t>
            </a:r>
            <a:endParaRPr lang="uk-UA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702DEE-9A43-9F19-850B-02A944CC5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9" y="1781748"/>
            <a:ext cx="7978202" cy="45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2163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210</TotalTime>
  <Words>366</Words>
  <Application>Microsoft Office PowerPoint</Application>
  <PresentationFormat>Широкий екран</PresentationFormat>
  <Paragraphs>55</Paragraphs>
  <Slides>18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4" baseType="lpstr">
      <vt:lpstr>Arial</vt:lpstr>
      <vt:lpstr>Arimo</vt:lpstr>
      <vt:lpstr>Calibri</vt:lpstr>
      <vt:lpstr>Calibri Light</vt:lpstr>
      <vt:lpstr>Wingdings</vt:lpstr>
      <vt:lpstr>Ретроспектива</vt:lpstr>
      <vt:lpstr>3D films quality estimation</vt:lpstr>
      <vt:lpstr>Introduction</vt:lpstr>
      <vt:lpstr>Introduction</vt:lpstr>
      <vt:lpstr>Quality metrics</vt:lpstr>
      <vt:lpstr>Horizontal disparity. Parallax range estimation</vt:lpstr>
      <vt:lpstr>Horizontal disparity. Parallax range estimation</vt:lpstr>
      <vt:lpstr>Презентація PowerPoint</vt:lpstr>
      <vt:lpstr>Презентація PowerPoint</vt:lpstr>
      <vt:lpstr>Geometric distortions analysis. Rotation mismatch</vt:lpstr>
      <vt:lpstr>Geometric distortions analysis. Scale mismatch</vt:lpstr>
      <vt:lpstr>Rotation mismatch. Geometric distortions analysis</vt:lpstr>
      <vt:lpstr>Презентація PowerPoint</vt:lpstr>
      <vt:lpstr>Презентація PowerPoint</vt:lpstr>
      <vt:lpstr>Color mismatch</vt:lpstr>
      <vt:lpstr>Sharpness mismatch</vt:lpstr>
      <vt:lpstr>Temporal shift</vt:lpstr>
      <vt:lpstr>Perspective distortions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maksy</dc:creator>
  <cp:lastModifiedBy>maksy</cp:lastModifiedBy>
  <cp:revision>10</cp:revision>
  <dcterms:created xsi:type="dcterms:W3CDTF">2023-02-27T20:01:42Z</dcterms:created>
  <dcterms:modified xsi:type="dcterms:W3CDTF">2023-02-27T23:32:42Z</dcterms:modified>
</cp:coreProperties>
</file>